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240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57"/>
    <p:restoredTop sz="96291"/>
  </p:normalViewPr>
  <p:slideViewPr>
    <p:cSldViewPr>
      <p:cViewPr varScale="1">
        <p:scale>
          <a:sx n="54" d="100"/>
          <a:sy n="54" d="100"/>
        </p:scale>
        <p:origin x="-2136" y="-84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05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041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95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7931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908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15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176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638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14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359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74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ACB8E-718D-4CA9-A98D-188460091CFE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B611A-D3E0-4CE8-B940-FE035107A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30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tiff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на прием к врачу</a:t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</a:b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здравоохранения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на прием к врачу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3648" y="3833971"/>
            <a:ext cx="3361456" cy="1242277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3648" y="5817096"/>
            <a:ext cx="3361456" cy="2048388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 rotWithShape="1">
          <a:blip r:embed="rId4" cstate="print"/>
          <a:srcRect b="49955"/>
          <a:stretch/>
        </p:blipFill>
        <p:spPr>
          <a:xfrm>
            <a:off x="990499" y="8553400"/>
            <a:ext cx="5397541" cy="57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7165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Покупайте билеты в театры и на культурные мероприятия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покупки билетов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035905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мероприятие для посещения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51643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билеты банковской картой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471467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035905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799192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54528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499" y="8208416"/>
            <a:ext cx="3198763" cy="127950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3725" y="3734624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0499" y="5657327"/>
            <a:ext cx="3198763" cy="174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539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Записывайтесь в очередь в детский сад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детских садов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880992"/>
            <a:ext cx="586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детский садик и желаемую дату зачисления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место в очереди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7659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241032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3648" y="3800872"/>
            <a:ext cx="2921000" cy="1085222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 cstate="print"/>
          <a:srcRect l="2122" t="12803" r="-1" b="17711"/>
          <a:stretch/>
        </p:blipFill>
        <p:spPr>
          <a:xfrm>
            <a:off x="990500" y="5745088"/>
            <a:ext cx="3734644" cy="206006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4" cstate="print"/>
          <a:srcRect b="60454"/>
          <a:stretch/>
        </p:blipFill>
        <p:spPr>
          <a:xfrm>
            <a:off x="1000870" y="8553400"/>
            <a:ext cx="3724274" cy="10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221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Оплачивайте услуги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ЖКХ и подавайте показания счетчиков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ЖКХ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4736976"/>
            <a:ext cx="5788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Введите показания 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счетчиков и укажите введите </a:t>
            </a:r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сумму к оплате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529064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09701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3725" y="3730169"/>
            <a:ext cx="2921000" cy="1079500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08628" y="6402412"/>
            <a:ext cx="3200400" cy="1358900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08720" y="5884395"/>
            <a:ext cx="3060700" cy="118110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500" y="8424215"/>
            <a:ext cx="2809367" cy="1123747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980395" y="9310483"/>
            <a:ext cx="573652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без комиссии при оплате картами Ак Барс Банка и для некоторых </a:t>
            </a:r>
            <a:r>
              <a:rPr lang="ru-RU" sz="1100" b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управляющих организаций</a:t>
            </a:r>
            <a:endParaRPr lang="ru-RU" sz="11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32424" y="7160468"/>
            <a:ext cx="2984500" cy="11049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20910" y="7861931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Оплатите услуги ЖКХ</a:t>
            </a:r>
          </a:p>
        </p:txBody>
      </p:sp>
    </p:spTree>
    <p:extLst>
      <p:ext uri="{BB962C8B-B14F-4D97-AF65-F5344CB8AC3E}">
        <p14:creationId xmlns:p14="http://schemas.microsoft.com/office/powerpoint/2010/main" xmlns="" val="174916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Запишитесь в органы социальной защиты 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социальной защиты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876479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на прием в органы соцзащиты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35196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90532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3648" y="5817096"/>
            <a:ext cx="3361456" cy="2048388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8559" y="3756871"/>
            <a:ext cx="2935073" cy="1078897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0500" y="8512003"/>
            <a:ext cx="49784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0854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Забронируйте дату регистрацию брака и подайте заявление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655545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услуги ЗАГС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671769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дату и время записи на прием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499" y="8241043"/>
            <a:ext cx="5848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Приходите с паспортами в ЗАГС в день регистрации брака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4087593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655545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6107331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671769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9072040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8625408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3725" y="4290100"/>
            <a:ext cx="2921000" cy="1079500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499" y="6465788"/>
            <a:ext cx="29210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5376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24" y="560512"/>
            <a:ext cx="6696744" cy="107721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Подавайте заявление на охотничий билета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из дома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23" y="2326895"/>
            <a:ext cx="6696745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USLUGI.TATARSTAN.RU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47402" y="17734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На Портале </a:t>
            </a:r>
            <a:r>
              <a:rPr lang="ru-RU" sz="2400" b="1" dirty="0" err="1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госуслуг</a:t>
            </a:r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 Республики Татарстан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0500" y="3152800"/>
            <a:ext cx="5805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Выберите услугу охотничьего билета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91296" y="5169024"/>
            <a:ext cx="586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Заполните заявление</a:t>
            </a:r>
            <a:endParaRPr lang="ru-RU" sz="2400" b="1" u="sng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0500" y="7689304"/>
            <a:ext cx="58484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4D2403"/>
                </a:solidFill>
                <a:latin typeface="Calibri" charset="0"/>
                <a:ea typeface="Calibri" charset="0"/>
                <a:cs typeface="Calibri" charset="0"/>
              </a:rPr>
              <a:t>Отслеживайте статус заявления</a:t>
            </a:r>
            <a:endParaRPr lang="ru-RU" sz="2400" b="1" dirty="0">
              <a:solidFill>
                <a:srgbClr val="4D240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2724" y="3584848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60648" y="3152800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7604" y="5604586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35248" y="5169024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057" y="8164785"/>
            <a:ext cx="669674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35248" y="7718153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charset="0"/>
                <a:ea typeface="Calibri" charset="0"/>
                <a:cs typeface="Calibri" charset="0"/>
              </a:rPr>
              <a:t>3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2724" y="128464"/>
            <a:ext cx="6696744" cy="9649072"/>
          </a:xfrm>
          <a:prstGeom prst="roundRect">
            <a:avLst>
              <a:gd name="adj" fmla="val 64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3725" y="3859237"/>
            <a:ext cx="2921000" cy="107950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3" cstate="print"/>
          <a:srcRect b="44720"/>
          <a:stretch/>
        </p:blipFill>
        <p:spPr>
          <a:xfrm>
            <a:off x="993725" y="5730353"/>
            <a:ext cx="3820854" cy="1886944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0500" y="8219213"/>
            <a:ext cx="3446612" cy="143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9024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2574</TotalTime>
  <Words>227</Words>
  <Application>Microsoft Office PowerPoint</Application>
  <PresentationFormat>Лист A4 (210x297 мм)</PresentationFormat>
  <Paragraphs>64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Nizamiev IM</dc:creator>
  <cp:lastModifiedBy>Галия</cp:lastModifiedBy>
  <cp:revision>26</cp:revision>
  <cp:lastPrinted>2012-01-13T16:00:03Z</cp:lastPrinted>
  <dcterms:created xsi:type="dcterms:W3CDTF">2012-01-13T15:01:15Z</dcterms:created>
  <dcterms:modified xsi:type="dcterms:W3CDTF">2016-05-19T11:12:45Z</dcterms:modified>
</cp:coreProperties>
</file>